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692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263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36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78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74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67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32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6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9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750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186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BC9A3-9433-4CFF-B22A-BECF1620F4CF}" type="datetimeFigureOut">
              <a:rPr lang="ru-RU" smtClean="0"/>
              <a:t>20.05.2019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4FF9F-304C-4DE1-AADC-8B103133EC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60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" y="1"/>
            <a:ext cx="913550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7281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«Неделя детской книги» в средней группе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077072"/>
            <a:ext cx="3384376" cy="1224136"/>
          </a:xfrm>
        </p:spPr>
        <p:txBody>
          <a:bodyPr>
            <a:no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Над проектом работали воспитатели группы №8 «Ромашка»: Орлова В.С. </a:t>
            </a:r>
            <a:r>
              <a:rPr lang="ru-RU" sz="1600" dirty="0" err="1" smtClean="0">
                <a:solidFill>
                  <a:schemeClr val="tx1"/>
                </a:solidFill>
              </a:rPr>
              <a:t>Храпова</a:t>
            </a:r>
            <a:r>
              <a:rPr lang="ru-RU" sz="1600" dirty="0" smtClean="0">
                <a:solidFill>
                  <a:schemeClr val="tx1"/>
                </a:solidFill>
              </a:rPr>
              <a:t> Е.Ю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Дети .Родители</a:t>
            </a:r>
          </a:p>
        </p:txBody>
      </p:sp>
    </p:spTree>
    <p:extLst>
      <p:ext uri="{BB962C8B-B14F-4D97-AF65-F5344CB8AC3E}">
        <p14:creationId xmlns:p14="http://schemas.microsoft.com/office/powerpoint/2010/main" val="139172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36"/>
            <a:ext cx="9144000" cy="684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День игры и театра «Мы играем в сказку» в группе была организована театрализованная и игровая деятельность по желанию детей, созданы условия для самостоятельного творчества в игре с использованием уголка «</a:t>
            </a:r>
            <a:r>
              <a:rPr lang="ru-RU" dirty="0" err="1" smtClean="0"/>
              <a:t>Ряжения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9851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Книжкина</a:t>
            </a:r>
            <a:r>
              <a:rPr lang="ru-RU" b="1" dirty="0" smtClean="0"/>
              <a:t> больница».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была организована работа по ремонту старых книг в уголке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39515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598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день закрытия недели детской книги дети принесли свои любимые книжки , с большим интересом их рассматривали, обсуждали. Также состоялась презентация «Моя любимая книга» для детей группы.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79402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" y="-2"/>
            <a:ext cx="9126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 реализации проекта: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Познакомились с творчеством детских писателей; – вспомнили русские народные сказки; – расширился кругозор, активизировался словарный запас при ознакомлении с иллюстрациями детских книг (обложка, переплет, иллюстрация, типография, шрифт, буквы и т. д.);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72895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" y="0"/>
            <a:ext cx="913550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на будущее.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Продолжать работу по формированию у наших воспитанников интереса к книгам и детскому чтению, приобретение запаса литературных художественных впечатлений, опыта слушателя. </a:t>
            </a:r>
          </a:p>
          <a:p>
            <a:pPr marL="0" indent="0">
              <a:buNone/>
            </a:pPr>
            <a:r>
              <a:rPr lang="ru-RU" dirty="0" smtClean="0"/>
              <a:t> С помощью родителей пополнить книжный уголок группы новыми иллюстрированными изданиями любимых книг. </a:t>
            </a:r>
          </a:p>
          <a:p>
            <a:pPr marL="0" indent="0">
              <a:buNone/>
            </a:pPr>
            <a:r>
              <a:rPr lang="ru-RU" dirty="0" smtClean="0"/>
              <a:t>Посетить детскую районную библиотеку.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2287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" y="0"/>
            <a:ext cx="912701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Цель проекта: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П</a:t>
            </a:r>
            <a:r>
              <a:rPr lang="ru-RU" sz="4000" dirty="0" smtClean="0"/>
              <a:t>риобщение детей и их родителей к чтению детской художественной литературы.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2541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" y="0"/>
            <a:ext cx="913550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Задачи проекта: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сформировать интерес к книгам и детскому чтению, приобретение запаса литературных художественных впечатлений, опыта слушателя;</a:t>
            </a:r>
          </a:p>
          <a:p>
            <a:r>
              <a:rPr lang="ru-RU" dirty="0" smtClean="0"/>
              <a:t>развивать познавательную, творческую и эмоциональную активность в процессе приобщения дошкольников к литературе; </a:t>
            </a:r>
          </a:p>
          <a:p>
            <a:r>
              <a:rPr lang="ru-RU" dirty="0" smtClean="0"/>
              <a:t>расширить кругозор детей, обогатить и активизировать словарный запас; </a:t>
            </a:r>
          </a:p>
          <a:p>
            <a:r>
              <a:rPr lang="ru-RU" dirty="0" smtClean="0"/>
              <a:t>воспитывать ценностное отношение к книге как к произведению искусства;</a:t>
            </a:r>
          </a:p>
          <a:p>
            <a:r>
              <a:rPr lang="ru-RU" dirty="0" smtClean="0"/>
              <a:t> привлечь родителей к созданию условий для развития интереса детей к книгам дома и в детском саду, возродить чтение в кругу семьи.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0458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тип проекта: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краткосрочный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4948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" y="0"/>
            <a:ext cx="913550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Участники: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дети средней группы</a:t>
            </a:r>
          </a:p>
          <a:p>
            <a:pPr algn="ctr"/>
            <a:r>
              <a:rPr lang="ru-RU" dirty="0" smtClean="0"/>
              <a:t> родители</a:t>
            </a:r>
          </a:p>
          <a:p>
            <a:pPr algn="ctr"/>
            <a:r>
              <a:rPr lang="ru-RU" dirty="0" smtClean="0"/>
              <a:t> педагоги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93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Актуальность.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3489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Снижение читательского интереса с одной стороны и очевидность того, что чтение в современном мире — обязательное слагаемое жизненного успеха, с другой стороны.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0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" y="0"/>
            <a:ext cx="913550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Предполагаемый результат.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Знакомство со сказочными сюжетами разовьет у средних дошкольников первые нравственные нормы, шаг за шагом сформирует интерес и любовь к литературе. Расширится кругозор детей, обогатится и активизируется их словарный запас. Возродится семейное чтение.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16952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4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i="1" dirty="0" smtClean="0"/>
              <a:t>Неделя детской книги в средней группе была условно разделена на пять тем.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5050904" cy="244827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4200" b="1" i="1" dirty="0" smtClean="0"/>
              <a:t>День сказки. </a:t>
            </a:r>
            <a:r>
              <a:rPr lang="ru-RU" sz="4200" dirty="0" smtClean="0"/>
              <a:t>Открытие «Недели книги». В группе была оформлена тематическая книжная выставка. Дети познакомились с выставкой, рассмотрели книги, вспомнили знакомые русские народные сказки «Сестрица Аленушка и братец Иванушка», «</a:t>
            </a:r>
            <a:r>
              <a:rPr lang="ru-RU" sz="4200" dirty="0" err="1" smtClean="0"/>
              <a:t>Жихарка</a:t>
            </a:r>
            <a:r>
              <a:rPr lang="ru-RU" sz="4200" dirty="0" smtClean="0"/>
              <a:t>», «Петушок и бобовое зернышко», а также сказки В. Г. </a:t>
            </a:r>
            <a:r>
              <a:rPr lang="ru-RU" sz="4200" dirty="0" err="1" smtClean="0"/>
              <a:t>Сутеева</a:t>
            </a:r>
            <a:r>
              <a:rPr lang="ru-RU" sz="4200" dirty="0" smtClean="0"/>
              <a:t>, </a:t>
            </a:r>
            <a:r>
              <a:rPr lang="ru-RU" sz="4200" dirty="0" err="1" smtClean="0"/>
              <a:t>С.Михалкова</a:t>
            </a:r>
            <a:r>
              <a:rPr lang="ru-RU" sz="4200" dirty="0" smtClean="0"/>
              <a:t>, Ш. Перро, К, Чуковского.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4906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День знатоков книги.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Познакомили детей с историей книги, побеседовали о правилах обращения с ней, рассмотрели обложки книг, узнали, что такое иллюстрация, литературный текст, переплет, страница, познакомились с понятием библиотека. Поразмышляли на тему: «Для чего же нам нужны книги?»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47304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482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«Неделя детской книги» в средней группе </vt:lpstr>
      <vt:lpstr>Цель проекта: </vt:lpstr>
      <vt:lpstr>  Задачи проекта:  </vt:lpstr>
      <vt:lpstr>тип проекта: </vt:lpstr>
      <vt:lpstr>Участники:</vt:lpstr>
      <vt:lpstr>Актуальность.  </vt:lpstr>
      <vt:lpstr>Предполагаемый результат. </vt:lpstr>
      <vt:lpstr>  Неделя детской книги в средней группе была условно разделена на пять тем.  </vt:lpstr>
      <vt:lpstr>День знатоков книги. </vt:lpstr>
      <vt:lpstr>Презентация PowerPoint</vt:lpstr>
      <vt:lpstr>«Книжкина больница». </vt:lpstr>
      <vt:lpstr>Презентация PowerPoint</vt:lpstr>
      <vt:lpstr>Результат реализации проекта: </vt:lpstr>
      <vt:lpstr>Планы на будущее.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</dc:creator>
  <cp:lastModifiedBy>ivan</cp:lastModifiedBy>
  <cp:revision>6</cp:revision>
  <dcterms:created xsi:type="dcterms:W3CDTF">2019-05-20T11:56:41Z</dcterms:created>
  <dcterms:modified xsi:type="dcterms:W3CDTF">2019-05-20T12:54:22Z</dcterms:modified>
</cp:coreProperties>
</file>